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15"/>
  </p:notesMasterIdLst>
  <p:sldIdLst>
    <p:sldId id="280" r:id="rId5"/>
    <p:sldId id="281" r:id="rId6"/>
    <p:sldId id="287" r:id="rId7"/>
    <p:sldId id="282" r:id="rId8"/>
    <p:sldId id="283" r:id="rId9"/>
    <p:sldId id="284" r:id="rId10"/>
    <p:sldId id="288" r:id="rId11"/>
    <p:sldId id="285" r:id="rId12"/>
    <p:sldId id="289" r:id="rId13"/>
    <p:sldId id="28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49" autoAdjust="0"/>
  </p:normalViewPr>
  <p:slideViewPr>
    <p:cSldViewPr snapToGrid="0">
      <p:cViewPr varScale="1">
        <p:scale>
          <a:sx n="59" d="100"/>
          <a:sy n="59" d="100"/>
        </p:scale>
        <p:origin x="82" y="3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3D1259-47E9-43EE-ACB8-2584E9941BB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13B80D-578F-42EE-B967-28693A82F9C5}">
      <dgm:prSet/>
      <dgm:spPr/>
      <dgm:t>
        <a:bodyPr/>
        <a:lstStyle/>
        <a:p>
          <a:r>
            <a:rPr lang="en-US"/>
            <a:t>Using FORTRAN IV</a:t>
          </a:r>
        </a:p>
      </dgm:t>
    </dgm:pt>
    <dgm:pt modelId="{264F9BE4-FE66-406E-83C5-EC2A0708FBB4}" type="parTrans" cxnId="{ADC09FEE-74CA-4DDB-9BB0-4227AAF9817B}">
      <dgm:prSet/>
      <dgm:spPr/>
      <dgm:t>
        <a:bodyPr/>
        <a:lstStyle/>
        <a:p>
          <a:endParaRPr lang="en-US"/>
        </a:p>
      </dgm:t>
    </dgm:pt>
    <dgm:pt modelId="{5A55075B-F9E0-4AB8-A79D-924B8AA504FD}" type="sibTrans" cxnId="{ADC09FEE-74CA-4DDB-9BB0-4227AAF9817B}">
      <dgm:prSet/>
      <dgm:spPr/>
      <dgm:t>
        <a:bodyPr/>
        <a:lstStyle/>
        <a:p>
          <a:endParaRPr lang="en-US"/>
        </a:p>
      </dgm:t>
    </dgm:pt>
    <dgm:pt modelId="{DBD93687-24EB-4AA7-8864-0676E4BE9A22}">
      <dgm:prSet/>
      <dgm:spPr/>
      <dgm:t>
        <a:bodyPr/>
        <a:lstStyle/>
        <a:p>
          <a:r>
            <a:rPr lang="en-US"/>
            <a:t>No</a:t>
          </a:r>
          <a:r>
            <a:rPr lang="en-US" baseline="0"/>
            <a:t> Arrays!</a:t>
          </a:r>
          <a:endParaRPr lang="en-US"/>
        </a:p>
      </dgm:t>
    </dgm:pt>
    <dgm:pt modelId="{5C474B25-93BE-4E10-A7A2-9F2A25F396B3}" type="parTrans" cxnId="{B0F336C1-039E-4EB6-BE80-8CE89A27CF9E}">
      <dgm:prSet/>
      <dgm:spPr/>
      <dgm:t>
        <a:bodyPr/>
        <a:lstStyle/>
        <a:p>
          <a:endParaRPr lang="en-US"/>
        </a:p>
      </dgm:t>
    </dgm:pt>
    <dgm:pt modelId="{31C98925-EAC5-4FB1-8B27-C4EBD7C33326}" type="sibTrans" cxnId="{B0F336C1-039E-4EB6-BE80-8CE89A27CF9E}">
      <dgm:prSet/>
      <dgm:spPr/>
      <dgm:t>
        <a:bodyPr/>
        <a:lstStyle/>
        <a:p>
          <a:endParaRPr lang="en-US"/>
        </a:p>
      </dgm:t>
    </dgm:pt>
    <dgm:pt modelId="{0B21DACD-B30D-406A-8BD7-DFB4E0533FD7}">
      <dgm:prSet/>
      <dgm:spPr/>
      <dgm:t>
        <a:bodyPr/>
        <a:lstStyle/>
        <a:p>
          <a:r>
            <a:rPr lang="en-US" baseline="0"/>
            <a:t>No IF-THEN-ELSE construct from Structured Programming!</a:t>
          </a:r>
          <a:endParaRPr lang="en-US"/>
        </a:p>
      </dgm:t>
    </dgm:pt>
    <dgm:pt modelId="{9A9133CE-04F5-449E-BB3E-525B88FDB98E}" type="parTrans" cxnId="{9386A69E-71B0-4B0F-94DA-DCCC784D0D8E}">
      <dgm:prSet/>
      <dgm:spPr/>
      <dgm:t>
        <a:bodyPr/>
        <a:lstStyle/>
        <a:p>
          <a:endParaRPr lang="en-US"/>
        </a:p>
      </dgm:t>
    </dgm:pt>
    <dgm:pt modelId="{6F0B28EA-FFCE-4F74-9B0F-393120DE05F3}" type="sibTrans" cxnId="{9386A69E-71B0-4B0F-94DA-DCCC784D0D8E}">
      <dgm:prSet/>
      <dgm:spPr/>
      <dgm:t>
        <a:bodyPr/>
        <a:lstStyle/>
        <a:p>
          <a:endParaRPr lang="en-US"/>
        </a:p>
      </dgm:t>
    </dgm:pt>
    <dgm:pt modelId="{5A3EAC78-3B62-4CA7-8A01-0216F6EAD742}">
      <dgm:prSet/>
      <dgm:spPr/>
      <dgm:t>
        <a:bodyPr/>
        <a:lstStyle/>
        <a:p>
          <a:r>
            <a:rPr lang="en-US" baseline="0"/>
            <a:t>Data from Punched Cards (Read them all in before printing out)</a:t>
          </a:r>
          <a:endParaRPr lang="en-US"/>
        </a:p>
      </dgm:t>
    </dgm:pt>
    <dgm:pt modelId="{D8F98AEA-A8B8-45E4-9F1C-A8653BCA024F}" type="parTrans" cxnId="{CCB68878-3A28-417B-9E74-1353EEDD98F1}">
      <dgm:prSet/>
      <dgm:spPr/>
      <dgm:t>
        <a:bodyPr/>
        <a:lstStyle/>
        <a:p>
          <a:endParaRPr lang="en-US"/>
        </a:p>
      </dgm:t>
    </dgm:pt>
    <dgm:pt modelId="{8759B84B-AA1E-4A92-B83B-A0B6DDF53606}" type="sibTrans" cxnId="{CCB68878-3A28-417B-9E74-1353EEDD98F1}">
      <dgm:prSet/>
      <dgm:spPr/>
      <dgm:t>
        <a:bodyPr/>
        <a:lstStyle/>
        <a:p>
          <a:endParaRPr lang="en-US"/>
        </a:p>
      </dgm:t>
    </dgm:pt>
    <dgm:pt modelId="{BB3D59C8-D625-4418-BA96-C01B01AE1453}" type="pres">
      <dgm:prSet presAssocID="{AE3D1259-47E9-43EE-ACB8-2584E9941BBA}" presName="root" presStyleCnt="0">
        <dgm:presLayoutVars>
          <dgm:dir/>
          <dgm:resizeHandles val="exact"/>
        </dgm:presLayoutVars>
      </dgm:prSet>
      <dgm:spPr/>
    </dgm:pt>
    <dgm:pt modelId="{EA71A340-9E9F-4D6D-9125-583F4B9A6F3D}" type="pres">
      <dgm:prSet presAssocID="{B413B80D-578F-42EE-B967-28693A82F9C5}" presName="compNode" presStyleCnt="0"/>
      <dgm:spPr/>
    </dgm:pt>
    <dgm:pt modelId="{0A318B88-AC8F-48B3-A751-E3B7A33CC86B}" type="pres">
      <dgm:prSet presAssocID="{B413B80D-578F-42EE-B967-28693A82F9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605F731-8B94-445A-9437-8B5423A1E3A4}" type="pres">
      <dgm:prSet presAssocID="{B413B80D-578F-42EE-B967-28693A82F9C5}" presName="spaceRect" presStyleCnt="0"/>
      <dgm:spPr/>
    </dgm:pt>
    <dgm:pt modelId="{36B6962C-4D9C-4CA8-A2F9-8A37A10CFAD7}" type="pres">
      <dgm:prSet presAssocID="{B413B80D-578F-42EE-B967-28693A82F9C5}" presName="textRect" presStyleLbl="revTx" presStyleIdx="0" presStyleCnt="4">
        <dgm:presLayoutVars>
          <dgm:chMax val="1"/>
          <dgm:chPref val="1"/>
        </dgm:presLayoutVars>
      </dgm:prSet>
      <dgm:spPr/>
    </dgm:pt>
    <dgm:pt modelId="{E1FA9766-8055-4EEB-9163-13112993D34C}" type="pres">
      <dgm:prSet presAssocID="{5A55075B-F9E0-4AB8-A79D-924B8AA504FD}" presName="sibTrans" presStyleCnt="0"/>
      <dgm:spPr/>
    </dgm:pt>
    <dgm:pt modelId="{55100AA1-E17C-4AB9-AC54-536E09C701FB}" type="pres">
      <dgm:prSet presAssocID="{DBD93687-24EB-4AA7-8864-0676E4BE9A22}" presName="compNode" presStyleCnt="0"/>
      <dgm:spPr/>
    </dgm:pt>
    <dgm:pt modelId="{28784FC2-CEBA-440D-B1E6-6FBF60587174}" type="pres">
      <dgm:prSet presAssocID="{DBD93687-24EB-4AA7-8864-0676E4BE9A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65DC5EF-1A94-4607-A0B9-C3E0BE8268EB}" type="pres">
      <dgm:prSet presAssocID="{DBD93687-24EB-4AA7-8864-0676E4BE9A22}" presName="spaceRect" presStyleCnt="0"/>
      <dgm:spPr/>
    </dgm:pt>
    <dgm:pt modelId="{102DE8D8-CCA7-4B0E-9C40-8C9E0B47E281}" type="pres">
      <dgm:prSet presAssocID="{DBD93687-24EB-4AA7-8864-0676E4BE9A22}" presName="textRect" presStyleLbl="revTx" presStyleIdx="1" presStyleCnt="4">
        <dgm:presLayoutVars>
          <dgm:chMax val="1"/>
          <dgm:chPref val="1"/>
        </dgm:presLayoutVars>
      </dgm:prSet>
      <dgm:spPr/>
    </dgm:pt>
    <dgm:pt modelId="{62D44FD2-C938-44CA-A6E4-DDFB702E1930}" type="pres">
      <dgm:prSet presAssocID="{31C98925-EAC5-4FB1-8B27-C4EBD7C33326}" presName="sibTrans" presStyleCnt="0"/>
      <dgm:spPr/>
    </dgm:pt>
    <dgm:pt modelId="{CCA0F1B7-335B-4455-8D39-027297ECD0AF}" type="pres">
      <dgm:prSet presAssocID="{0B21DACD-B30D-406A-8BD7-DFB4E0533FD7}" presName="compNode" presStyleCnt="0"/>
      <dgm:spPr/>
    </dgm:pt>
    <dgm:pt modelId="{D06AFFBD-D8AB-4A0A-B312-B27E841385C3}" type="pres">
      <dgm:prSet presAssocID="{0B21DACD-B30D-406A-8BD7-DFB4E0533F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E75A6D3-D8DB-4155-89BE-A822D456442C}" type="pres">
      <dgm:prSet presAssocID="{0B21DACD-B30D-406A-8BD7-DFB4E0533FD7}" presName="spaceRect" presStyleCnt="0"/>
      <dgm:spPr/>
    </dgm:pt>
    <dgm:pt modelId="{E85CE727-E571-41EC-9BBC-A709484C828A}" type="pres">
      <dgm:prSet presAssocID="{0B21DACD-B30D-406A-8BD7-DFB4E0533FD7}" presName="textRect" presStyleLbl="revTx" presStyleIdx="2" presStyleCnt="4">
        <dgm:presLayoutVars>
          <dgm:chMax val="1"/>
          <dgm:chPref val="1"/>
        </dgm:presLayoutVars>
      </dgm:prSet>
      <dgm:spPr/>
    </dgm:pt>
    <dgm:pt modelId="{E9EAAC6E-BB4F-4E89-AA92-4E44ABB6D8F4}" type="pres">
      <dgm:prSet presAssocID="{6F0B28EA-FFCE-4F74-9B0F-393120DE05F3}" presName="sibTrans" presStyleCnt="0"/>
      <dgm:spPr/>
    </dgm:pt>
    <dgm:pt modelId="{2BD75311-ACD0-4CA0-AB18-D6B4D55EAF24}" type="pres">
      <dgm:prSet presAssocID="{5A3EAC78-3B62-4CA7-8A01-0216F6EAD742}" presName="compNode" presStyleCnt="0"/>
      <dgm:spPr/>
    </dgm:pt>
    <dgm:pt modelId="{937D3591-6E55-444D-8DCE-0EC7E705AED9}" type="pres">
      <dgm:prSet presAssocID="{5A3EAC78-3B62-4CA7-8A01-0216F6EAD74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664DE85D-8292-4316-AB2E-3D6ADF0E227B}" type="pres">
      <dgm:prSet presAssocID="{5A3EAC78-3B62-4CA7-8A01-0216F6EAD742}" presName="spaceRect" presStyleCnt="0"/>
      <dgm:spPr/>
    </dgm:pt>
    <dgm:pt modelId="{7EB8EFA7-49B4-477A-93FF-0B72677FBDCD}" type="pres">
      <dgm:prSet presAssocID="{5A3EAC78-3B62-4CA7-8A01-0216F6EAD74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A9C70A-1D6F-4C34-A699-94DCBCDAE39B}" type="presOf" srcId="{AE3D1259-47E9-43EE-ACB8-2584E9941BBA}" destId="{BB3D59C8-D625-4418-BA96-C01B01AE1453}" srcOrd="0" destOrd="0" presId="urn:microsoft.com/office/officeart/2018/2/layout/IconLabelList"/>
    <dgm:cxn modelId="{CCB68878-3A28-417B-9E74-1353EEDD98F1}" srcId="{AE3D1259-47E9-43EE-ACB8-2584E9941BBA}" destId="{5A3EAC78-3B62-4CA7-8A01-0216F6EAD742}" srcOrd="3" destOrd="0" parTransId="{D8F98AEA-A8B8-45E4-9F1C-A8653BCA024F}" sibTransId="{8759B84B-AA1E-4A92-B83B-A0B6DDF53606}"/>
    <dgm:cxn modelId="{9386A69E-71B0-4B0F-94DA-DCCC784D0D8E}" srcId="{AE3D1259-47E9-43EE-ACB8-2584E9941BBA}" destId="{0B21DACD-B30D-406A-8BD7-DFB4E0533FD7}" srcOrd="2" destOrd="0" parTransId="{9A9133CE-04F5-449E-BB3E-525B88FDB98E}" sibTransId="{6F0B28EA-FFCE-4F74-9B0F-393120DE05F3}"/>
    <dgm:cxn modelId="{3D732BA8-DD6C-4E85-B6BF-C21577E134F3}" type="presOf" srcId="{DBD93687-24EB-4AA7-8864-0676E4BE9A22}" destId="{102DE8D8-CCA7-4B0E-9C40-8C9E0B47E281}" srcOrd="0" destOrd="0" presId="urn:microsoft.com/office/officeart/2018/2/layout/IconLabelList"/>
    <dgm:cxn modelId="{2EA1EFBD-6F5B-4DAE-BAD9-ACC9DA5214D4}" type="presOf" srcId="{B413B80D-578F-42EE-B967-28693A82F9C5}" destId="{36B6962C-4D9C-4CA8-A2F9-8A37A10CFAD7}" srcOrd="0" destOrd="0" presId="urn:microsoft.com/office/officeart/2018/2/layout/IconLabelList"/>
    <dgm:cxn modelId="{B0F336C1-039E-4EB6-BE80-8CE89A27CF9E}" srcId="{AE3D1259-47E9-43EE-ACB8-2584E9941BBA}" destId="{DBD93687-24EB-4AA7-8864-0676E4BE9A22}" srcOrd="1" destOrd="0" parTransId="{5C474B25-93BE-4E10-A7A2-9F2A25F396B3}" sibTransId="{31C98925-EAC5-4FB1-8B27-C4EBD7C33326}"/>
    <dgm:cxn modelId="{11D79CD4-8D3B-44E1-8FE4-4841781E5FD2}" type="presOf" srcId="{0B21DACD-B30D-406A-8BD7-DFB4E0533FD7}" destId="{E85CE727-E571-41EC-9BBC-A709484C828A}" srcOrd="0" destOrd="0" presId="urn:microsoft.com/office/officeart/2018/2/layout/IconLabelList"/>
    <dgm:cxn modelId="{ADC09FEE-74CA-4DDB-9BB0-4227AAF9817B}" srcId="{AE3D1259-47E9-43EE-ACB8-2584E9941BBA}" destId="{B413B80D-578F-42EE-B967-28693A82F9C5}" srcOrd="0" destOrd="0" parTransId="{264F9BE4-FE66-406E-83C5-EC2A0708FBB4}" sibTransId="{5A55075B-F9E0-4AB8-A79D-924B8AA504FD}"/>
    <dgm:cxn modelId="{22703EF6-3F22-42C4-A1D6-E69DB895FCD1}" type="presOf" srcId="{5A3EAC78-3B62-4CA7-8A01-0216F6EAD742}" destId="{7EB8EFA7-49B4-477A-93FF-0B72677FBDCD}" srcOrd="0" destOrd="0" presId="urn:microsoft.com/office/officeart/2018/2/layout/IconLabelList"/>
    <dgm:cxn modelId="{33893B9A-9837-449E-A3A5-C698722C31D8}" type="presParOf" srcId="{BB3D59C8-D625-4418-BA96-C01B01AE1453}" destId="{EA71A340-9E9F-4D6D-9125-583F4B9A6F3D}" srcOrd="0" destOrd="0" presId="urn:microsoft.com/office/officeart/2018/2/layout/IconLabelList"/>
    <dgm:cxn modelId="{DBA679C1-191E-42A5-A7D7-2C76EC15CA4C}" type="presParOf" srcId="{EA71A340-9E9F-4D6D-9125-583F4B9A6F3D}" destId="{0A318B88-AC8F-48B3-A751-E3B7A33CC86B}" srcOrd="0" destOrd="0" presId="urn:microsoft.com/office/officeart/2018/2/layout/IconLabelList"/>
    <dgm:cxn modelId="{F0D57EC6-5C5A-469F-9DAA-CB8F8EE8C68B}" type="presParOf" srcId="{EA71A340-9E9F-4D6D-9125-583F4B9A6F3D}" destId="{5605F731-8B94-445A-9437-8B5423A1E3A4}" srcOrd="1" destOrd="0" presId="urn:microsoft.com/office/officeart/2018/2/layout/IconLabelList"/>
    <dgm:cxn modelId="{87CA623B-E432-45F4-BCE4-84A1C22E5101}" type="presParOf" srcId="{EA71A340-9E9F-4D6D-9125-583F4B9A6F3D}" destId="{36B6962C-4D9C-4CA8-A2F9-8A37A10CFAD7}" srcOrd="2" destOrd="0" presId="urn:microsoft.com/office/officeart/2018/2/layout/IconLabelList"/>
    <dgm:cxn modelId="{A8B684A0-CCFC-446E-B798-6970AADECD0A}" type="presParOf" srcId="{BB3D59C8-D625-4418-BA96-C01B01AE1453}" destId="{E1FA9766-8055-4EEB-9163-13112993D34C}" srcOrd="1" destOrd="0" presId="urn:microsoft.com/office/officeart/2018/2/layout/IconLabelList"/>
    <dgm:cxn modelId="{DCBE0299-AE9C-4B8F-BF09-D28E479BEEA0}" type="presParOf" srcId="{BB3D59C8-D625-4418-BA96-C01B01AE1453}" destId="{55100AA1-E17C-4AB9-AC54-536E09C701FB}" srcOrd="2" destOrd="0" presId="urn:microsoft.com/office/officeart/2018/2/layout/IconLabelList"/>
    <dgm:cxn modelId="{B906243B-2DBF-45EE-99F4-28239BD95AA3}" type="presParOf" srcId="{55100AA1-E17C-4AB9-AC54-536E09C701FB}" destId="{28784FC2-CEBA-440D-B1E6-6FBF60587174}" srcOrd="0" destOrd="0" presId="urn:microsoft.com/office/officeart/2018/2/layout/IconLabelList"/>
    <dgm:cxn modelId="{DF8D811A-A575-4100-885B-8EB55726F9AC}" type="presParOf" srcId="{55100AA1-E17C-4AB9-AC54-536E09C701FB}" destId="{365DC5EF-1A94-4607-A0B9-C3E0BE8268EB}" srcOrd="1" destOrd="0" presId="urn:microsoft.com/office/officeart/2018/2/layout/IconLabelList"/>
    <dgm:cxn modelId="{71F32676-4F67-4DE4-A992-1DC476A74F14}" type="presParOf" srcId="{55100AA1-E17C-4AB9-AC54-536E09C701FB}" destId="{102DE8D8-CCA7-4B0E-9C40-8C9E0B47E281}" srcOrd="2" destOrd="0" presId="urn:microsoft.com/office/officeart/2018/2/layout/IconLabelList"/>
    <dgm:cxn modelId="{840DF7C2-A49F-436C-92E8-1A3F47B4F25B}" type="presParOf" srcId="{BB3D59C8-D625-4418-BA96-C01B01AE1453}" destId="{62D44FD2-C938-44CA-A6E4-DDFB702E1930}" srcOrd="3" destOrd="0" presId="urn:microsoft.com/office/officeart/2018/2/layout/IconLabelList"/>
    <dgm:cxn modelId="{1605BF99-5507-40D3-9E54-1610B9C401F0}" type="presParOf" srcId="{BB3D59C8-D625-4418-BA96-C01B01AE1453}" destId="{CCA0F1B7-335B-4455-8D39-027297ECD0AF}" srcOrd="4" destOrd="0" presId="urn:microsoft.com/office/officeart/2018/2/layout/IconLabelList"/>
    <dgm:cxn modelId="{F60C07A8-0D65-4DB8-AE91-98D955F4C13A}" type="presParOf" srcId="{CCA0F1B7-335B-4455-8D39-027297ECD0AF}" destId="{D06AFFBD-D8AB-4A0A-B312-B27E841385C3}" srcOrd="0" destOrd="0" presId="urn:microsoft.com/office/officeart/2018/2/layout/IconLabelList"/>
    <dgm:cxn modelId="{1F77F67C-6A4D-459E-B14A-554B6A9E9D60}" type="presParOf" srcId="{CCA0F1B7-335B-4455-8D39-027297ECD0AF}" destId="{CE75A6D3-D8DB-4155-89BE-A822D456442C}" srcOrd="1" destOrd="0" presId="urn:microsoft.com/office/officeart/2018/2/layout/IconLabelList"/>
    <dgm:cxn modelId="{58A80408-68DB-4023-8473-C897E47EEB72}" type="presParOf" srcId="{CCA0F1B7-335B-4455-8D39-027297ECD0AF}" destId="{E85CE727-E571-41EC-9BBC-A709484C828A}" srcOrd="2" destOrd="0" presId="urn:microsoft.com/office/officeart/2018/2/layout/IconLabelList"/>
    <dgm:cxn modelId="{3C9866BB-E9E3-423F-A2BF-286808E40EEC}" type="presParOf" srcId="{BB3D59C8-D625-4418-BA96-C01B01AE1453}" destId="{E9EAAC6E-BB4F-4E89-AA92-4E44ABB6D8F4}" srcOrd="5" destOrd="0" presId="urn:microsoft.com/office/officeart/2018/2/layout/IconLabelList"/>
    <dgm:cxn modelId="{F2160327-9C1F-4046-A828-66CD70E5C578}" type="presParOf" srcId="{BB3D59C8-D625-4418-BA96-C01B01AE1453}" destId="{2BD75311-ACD0-4CA0-AB18-D6B4D55EAF24}" srcOrd="6" destOrd="0" presId="urn:microsoft.com/office/officeart/2018/2/layout/IconLabelList"/>
    <dgm:cxn modelId="{4BFAB396-A997-440E-A670-F912854C9AC3}" type="presParOf" srcId="{2BD75311-ACD0-4CA0-AB18-D6B4D55EAF24}" destId="{937D3591-6E55-444D-8DCE-0EC7E705AED9}" srcOrd="0" destOrd="0" presId="urn:microsoft.com/office/officeart/2018/2/layout/IconLabelList"/>
    <dgm:cxn modelId="{A4467B4C-33AA-48BF-8C8C-C8C2CA0460B5}" type="presParOf" srcId="{2BD75311-ACD0-4CA0-AB18-D6B4D55EAF24}" destId="{664DE85D-8292-4316-AB2E-3D6ADF0E227B}" srcOrd="1" destOrd="0" presId="urn:microsoft.com/office/officeart/2018/2/layout/IconLabelList"/>
    <dgm:cxn modelId="{57FD93DD-56AA-4527-A4AA-C39DF7AC116A}" type="presParOf" srcId="{2BD75311-ACD0-4CA0-AB18-D6B4D55EAF24}" destId="{7EB8EFA7-49B4-477A-93FF-0B72677FBD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18B88-AC8F-48B3-A751-E3B7A33CC86B}">
      <dsp:nvSpPr>
        <dsp:cNvPr id="0" name=""/>
        <dsp:cNvSpPr/>
      </dsp:nvSpPr>
      <dsp:spPr>
        <a:xfrm>
          <a:off x="872041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6962C-4D9C-4CA8-A2F9-8A37A10CFAD7}">
      <dsp:nvSpPr>
        <dsp:cNvPr id="0" name=""/>
        <dsp:cNvSpPr/>
      </dsp:nvSpPr>
      <dsp:spPr>
        <a:xfrm>
          <a:off x="307380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Using FORTRAN IV</a:t>
          </a:r>
        </a:p>
      </dsp:txBody>
      <dsp:txXfrm>
        <a:off x="307380" y="2017909"/>
        <a:ext cx="2053312" cy="720000"/>
      </dsp:txXfrm>
    </dsp:sp>
    <dsp:sp modelId="{28784FC2-CEBA-440D-B1E6-6FBF60587174}">
      <dsp:nvSpPr>
        <dsp:cNvPr id="0" name=""/>
        <dsp:cNvSpPr/>
      </dsp:nvSpPr>
      <dsp:spPr>
        <a:xfrm>
          <a:off x="3284683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DE8D8-CCA7-4B0E-9C40-8C9E0B47E281}">
      <dsp:nvSpPr>
        <dsp:cNvPr id="0" name=""/>
        <dsp:cNvSpPr/>
      </dsp:nvSpPr>
      <dsp:spPr>
        <a:xfrm>
          <a:off x="2720022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</a:t>
          </a:r>
          <a:r>
            <a:rPr lang="en-US" sz="1600" kern="1200" baseline="0"/>
            <a:t> Arrays!</a:t>
          </a:r>
          <a:endParaRPr lang="en-US" sz="1600" kern="1200"/>
        </a:p>
      </dsp:txBody>
      <dsp:txXfrm>
        <a:off x="2720022" y="2017909"/>
        <a:ext cx="2053312" cy="720000"/>
      </dsp:txXfrm>
    </dsp:sp>
    <dsp:sp modelId="{D06AFFBD-D8AB-4A0A-B312-B27E841385C3}">
      <dsp:nvSpPr>
        <dsp:cNvPr id="0" name=""/>
        <dsp:cNvSpPr/>
      </dsp:nvSpPr>
      <dsp:spPr>
        <a:xfrm>
          <a:off x="5697325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CE727-E571-41EC-9BBC-A709484C828A}">
      <dsp:nvSpPr>
        <dsp:cNvPr id="0" name=""/>
        <dsp:cNvSpPr/>
      </dsp:nvSpPr>
      <dsp:spPr>
        <a:xfrm>
          <a:off x="5132664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No IF-THEN-ELSE construct from Structured Programming!</a:t>
          </a:r>
          <a:endParaRPr lang="en-US" sz="1600" kern="1200"/>
        </a:p>
      </dsp:txBody>
      <dsp:txXfrm>
        <a:off x="5132664" y="2017909"/>
        <a:ext cx="2053312" cy="720000"/>
      </dsp:txXfrm>
    </dsp:sp>
    <dsp:sp modelId="{937D3591-6E55-444D-8DCE-0EC7E705AED9}">
      <dsp:nvSpPr>
        <dsp:cNvPr id="0" name=""/>
        <dsp:cNvSpPr/>
      </dsp:nvSpPr>
      <dsp:spPr>
        <a:xfrm>
          <a:off x="8109967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8EFA7-49B4-477A-93FF-0B72677FBDCD}">
      <dsp:nvSpPr>
        <dsp:cNvPr id="0" name=""/>
        <dsp:cNvSpPr/>
      </dsp:nvSpPr>
      <dsp:spPr>
        <a:xfrm>
          <a:off x="7545307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Data from Punched Cards (Read them all in before printing out)</a:t>
          </a:r>
          <a:endParaRPr lang="en-US" sz="1600" kern="1200"/>
        </a:p>
      </dsp:txBody>
      <dsp:txXfrm>
        <a:off x="7545307" y="2017909"/>
        <a:ext cx="20533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6F89-8625-4DBD-A5F1-535DD4A966FB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9313E-7504-45F2-81A4-172B187F2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background, what I do for a living.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9313E-7504-45F2-81A4-172B187F2F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88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D38747-4367-4BD2-8D51-C97E202738E2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1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1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5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8258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84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7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3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221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3932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4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9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7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48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3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88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sz="4000" dirty="0"/>
              <a:t>A Brief Introduction to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Mr. Loyd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E460-BFD0-4ED5-8914-3FFE9EC7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846CF-FECB-4575-9444-87D50EFBA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Applying to future projects?</a:t>
            </a:r>
          </a:p>
        </p:txBody>
      </p:sp>
    </p:spTree>
    <p:extLst>
      <p:ext uri="{BB962C8B-B14F-4D97-AF65-F5344CB8AC3E}">
        <p14:creationId xmlns:p14="http://schemas.microsoft.com/office/powerpoint/2010/main" val="36755652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Background</a:t>
            </a:r>
            <a:r>
              <a:rPr lang="en-US" baseline="0" dirty="0"/>
              <a:t> and History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18C4B-21EC-44F5-966C-B6F51B376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  <a:p>
            <a:r>
              <a:rPr lang="en-US" dirty="0"/>
              <a:t>FORTRAN IV</a:t>
            </a:r>
          </a:p>
          <a:p>
            <a:r>
              <a:rPr lang="en-US" dirty="0"/>
              <a:t>Certificate of Distinction</a:t>
            </a:r>
          </a:p>
          <a:p>
            <a:r>
              <a:rPr lang="en-US" dirty="0"/>
              <a:t>First “personal” computer a single board programmed in machine code.</a:t>
            </a:r>
          </a:p>
        </p:txBody>
      </p:sp>
    </p:spTree>
    <p:extLst>
      <p:ext uri="{BB962C8B-B14F-4D97-AF65-F5344CB8AC3E}">
        <p14:creationId xmlns:p14="http://schemas.microsoft.com/office/powerpoint/2010/main" val="13738453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9C6A-1670-4EDE-809E-2777479B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9BE3-8363-4CF1-966C-644256FF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is </a:t>
            </a:r>
            <a:r>
              <a:rPr lang="en-US" dirty="0"/>
              <a:t>a Variable?</a:t>
            </a:r>
          </a:p>
          <a:p>
            <a:r>
              <a:rPr lang="en-US" dirty="0"/>
              <a:t>What is an Array?</a:t>
            </a:r>
          </a:p>
          <a:p>
            <a:r>
              <a:rPr lang="en-US" dirty="0"/>
              <a:t>How</a:t>
            </a:r>
            <a:r>
              <a:rPr lang="en-US" baseline="0" dirty="0"/>
              <a:t> does the program decide? (IF statement)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147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0964-C1E2-48AA-A944-AF931957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Problem”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B462-5F79-4373-9A7F-55580A022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Score for a Ten Pin Bowling Game.</a:t>
            </a:r>
          </a:p>
          <a:p>
            <a:r>
              <a:rPr lang="en-US" dirty="0"/>
              <a:t>Bonus</a:t>
            </a:r>
            <a:r>
              <a:rPr lang="en-US" baseline="0" dirty="0"/>
              <a:t> Assignment from “Computer Programming” (1979)</a:t>
            </a:r>
          </a:p>
          <a:p>
            <a:r>
              <a:rPr lang="en-US" baseline="0" dirty="0"/>
              <a:t>Given the number of pins from each ball thrown, compute the score for a Game.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7FA5E-A5A9-42E8-B90D-EBB404D8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53" y="4776561"/>
            <a:ext cx="9632515" cy="8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1781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5ABED-1B0C-412B-AE23-B649E2E3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thinking about “The Problem”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293A-7833-4F87-90FC-A80CD09E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how you</a:t>
            </a:r>
            <a:r>
              <a:rPr lang="en-US" baseline="0" dirty="0"/>
              <a:t> would score the game using paper and a pencil</a:t>
            </a:r>
          </a:p>
          <a:p>
            <a:r>
              <a:rPr lang="en-US" baseline="0" dirty="0"/>
              <a:t>The game is made up of Pins per Ball and Frames</a:t>
            </a:r>
          </a:p>
          <a:p>
            <a:r>
              <a:rPr lang="en-US" baseline="0" dirty="0"/>
              <a:t>Detecting when a ‘Strike’ or a ‘Spare’ is made</a:t>
            </a:r>
          </a:p>
          <a:p>
            <a:r>
              <a:rPr lang="en-US" baseline="0" dirty="0"/>
              <a:t>Computing for Strikes and Spares.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551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A1379-CDE1-4871-A35F-1BC93BDE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An Old-Fashioned Solution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F91A8A-6420-4655-BBB8-641A61462D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93055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953830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EE22-1EFB-4F43-88ED-B806E74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FORTRAN IV IBM 1130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6C51-7945-4EA6-9044-984C12965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9D5BC-9D29-4571-9A6B-44F7DCAA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121" y="1641607"/>
            <a:ext cx="7379758" cy="49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197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1DA8-3DDA-4C78-9678-8C66A9E9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</a:t>
            </a:r>
            <a:r>
              <a:rPr lang="en-US" baseline="0" dirty="0"/>
              <a:t>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136A1-4891-4E0E-BDE2-2FB9DE5E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solution using a modern programming language – PYTHON</a:t>
            </a:r>
          </a:p>
          <a:p>
            <a:r>
              <a:rPr lang="en-US" dirty="0"/>
              <a:t>Arrays</a:t>
            </a:r>
            <a:r>
              <a:rPr lang="en-US" baseline="0" dirty="0"/>
              <a:t> are available</a:t>
            </a:r>
          </a:p>
          <a:p>
            <a:r>
              <a:rPr lang="en-US" baseline="0" dirty="0"/>
              <a:t>IF-THEN-ELSE structured programming constructs are available</a:t>
            </a:r>
          </a:p>
          <a:p>
            <a:r>
              <a:rPr lang="en-US" baseline="0" dirty="0"/>
              <a:t>Easy to get and use on any platform</a:t>
            </a:r>
          </a:p>
        </p:txBody>
      </p:sp>
    </p:spTree>
    <p:extLst>
      <p:ext uri="{BB962C8B-B14F-4D97-AF65-F5344CB8AC3E}">
        <p14:creationId xmlns:p14="http://schemas.microsoft.com/office/powerpoint/2010/main" val="138954752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2FB8-C285-44D7-B73F-55517FB1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28CA4-3349-4DFD-89EB-2C367F843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8FEFA-D7D3-4FFB-AC85-0366ED8F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21" y="1908260"/>
            <a:ext cx="7252758" cy="46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0221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311</TotalTime>
  <Words>230</Words>
  <Application>Microsoft Office PowerPoint</Application>
  <PresentationFormat>Widescreen</PresentationFormat>
  <Paragraphs>37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A Brief Introduction to Algorithms</vt:lpstr>
      <vt:lpstr>My Background and History</vt:lpstr>
      <vt:lpstr>Basic Terminology</vt:lpstr>
      <vt:lpstr>“The Problem”</vt:lpstr>
      <vt:lpstr>Ways of thinking about “The Problem”</vt:lpstr>
      <vt:lpstr>An Old-Fashioned Solution</vt:lpstr>
      <vt:lpstr>FORTRAN IV IBM 1130 Demonstration</vt:lpstr>
      <vt:lpstr>A New Solution</vt:lpstr>
      <vt:lpstr>Python Demonstration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Introduction to Algorithms</dc:title>
  <dc:creator>Kelly Loyd</dc:creator>
  <cp:lastModifiedBy>Kelly Loyd</cp:lastModifiedBy>
  <cp:revision>12</cp:revision>
  <dcterms:created xsi:type="dcterms:W3CDTF">2021-08-30T15:43:25Z</dcterms:created>
  <dcterms:modified xsi:type="dcterms:W3CDTF">2021-09-02T19:39:55Z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